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theme/theme4.xml" ContentType="application/vnd.openxmlformats-officedocument.theme+xml"/>
  <Override PartName="/ppt/slideLayouts/slideLayout5.xml" ContentType="application/vnd.openxmlformats-officedocument.presentationml.slideLayout+xml"/>
  <Override PartName="/ppt/theme/theme5.xml" ContentType="application/vnd.openxmlformats-officedocument.theme+xml"/>
  <Override PartName="/ppt/slideLayouts/slideLayout6.xml" ContentType="application/vnd.openxmlformats-officedocument.presentationml.slideLayout+xml"/>
  <Override PartName="/ppt/theme/theme6.xml" ContentType="application/vnd.openxmlformats-officedocument.theme+xml"/>
  <Override PartName="/ppt/slideLayouts/slideLayout7.xml" ContentType="application/vnd.openxmlformats-officedocument.presentationml.slideLayout+xml"/>
  <Override PartName="/ppt/theme/theme7.xml" ContentType="application/vnd.openxmlformats-officedocument.theme+xml"/>
  <Override PartName="/ppt/slideLayouts/slideLayout8.xml" ContentType="application/vnd.openxmlformats-officedocument.presentationml.slideLayout+xml"/>
  <Override PartName="/ppt/theme/theme8.xml" ContentType="application/vnd.openxmlformats-officedocument.theme+xml"/>
  <Override PartName="/ppt/slideLayouts/slideLayout9.xml" ContentType="application/vnd.openxmlformats-officedocument.presentationml.slideLayout+xml"/>
  <Override PartName="/ppt/theme/theme9.xml" ContentType="application/vnd.openxmlformats-officedocument.theme+xml"/>
  <Override PartName="/ppt/slideLayouts/slideLayout10.xml" ContentType="application/vnd.openxmlformats-officedocument.presentationml.slideLayout+xml"/>
  <Override PartName="/ppt/theme/theme10.xml" ContentType="application/vnd.openxmlformats-officedocument.theme+xml"/>
  <Override PartName="/ppt/slideLayouts/slideLayout11.xml" ContentType="application/vnd.openxmlformats-officedocument.presentationml.slideLayout+xml"/>
  <Override PartName="/ppt/theme/theme11.xml" ContentType="application/vnd.openxmlformats-officedocument.theme+xml"/>
  <Override PartName="/ppt/slideLayouts/slideLayout12.xml" ContentType="application/vnd.openxmlformats-officedocument.presentationml.slideLayout+xml"/>
  <Override PartName="/ppt/theme/theme12.xml" ContentType="application/vnd.openxmlformats-officedocument.theme+xml"/>
  <Override PartName="/ppt/slideLayouts/slideLayout13.xml" ContentType="application/vnd.openxmlformats-officedocument.presentationml.slideLayout+xml"/>
  <Override PartName="/ppt/theme/theme13.xml" ContentType="application/vnd.openxmlformats-officedocument.theme+xml"/>
  <Override PartName="/ppt/slideLayouts/slideLayout14.xml" ContentType="application/vnd.openxmlformats-officedocument.presentationml.slideLayout+xml"/>
  <Override PartName="/ppt/theme/theme14.xml" ContentType="application/vnd.openxmlformats-officedocument.theme+xml"/>
  <Override PartName="/ppt/slideLayouts/slideLayout15.xml" ContentType="application/vnd.openxmlformats-officedocument.presentationml.slideLayout+xml"/>
  <Override PartName="/ppt/theme/theme15.xml" ContentType="application/vnd.openxmlformats-officedocument.theme+xml"/>
  <Override PartName="/ppt/slideLayouts/slideLayout16.xml" ContentType="application/vnd.openxmlformats-officedocument.presentationml.slideLayout+xml"/>
  <Override PartName="/ppt/theme/theme16.xml" ContentType="application/vnd.openxmlformats-officedocument.theme+xml"/>
  <Override PartName="/ppt/slideLayouts/slideLayout17.xml" ContentType="application/vnd.openxmlformats-officedocument.presentationml.slideLayout+xml"/>
  <Override PartName="/ppt/theme/theme17.xml" ContentType="application/vnd.openxmlformats-officedocument.theme+xml"/>
  <Override PartName="/ppt/slideLayouts/slideLayout18.xml" ContentType="application/vnd.openxmlformats-officedocument.presentationml.slideLayout+xml"/>
  <Override PartName="/ppt/theme/theme18.xml" ContentType="application/vnd.openxmlformats-officedocument.theme+xml"/>
  <Override PartName="/ppt/slideLayouts/slideLayout19.xml" ContentType="application/vnd.openxmlformats-officedocument.presentationml.slideLayout+xml"/>
  <Override PartName="/ppt/theme/theme19.xml" ContentType="application/vnd.openxmlformats-officedocument.theme+xml"/>
  <Override PartName="/ppt/slideLayouts/slideLayout20.xml" ContentType="application/vnd.openxmlformats-officedocument.presentationml.slideLayout+xml"/>
  <Override PartName="/ppt/theme/theme20.xml" ContentType="application/vnd.openxmlformats-officedocument.theme+xml"/>
  <Override PartName="/ppt/slideLayouts/slideLayout21.xml" ContentType="application/vnd.openxmlformats-officedocument.presentationml.slideLayout+xml"/>
  <Override PartName="/ppt/theme/theme21.xml" ContentType="application/vnd.openxmlformats-officedocument.theme+xml"/>
  <Override PartName="/ppt/slideLayouts/slideLayout22.xml" ContentType="application/vnd.openxmlformats-officedocument.presentationml.slideLayout+xml"/>
  <Override PartName="/ppt/theme/theme22.xml" ContentType="application/vnd.openxmlformats-officedocument.theme+xml"/>
  <Override PartName="/ppt/slideLayouts/slideLayout23.xml" ContentType="application/vnd.openxmlformats-officedocument.presentationml.slideLayout+xml"/>
  <Override PartName="/ppt/theme/theme23.xml" ContentType="application/vnd.openxmlformats-officedocument.theme+xml"/>
  <Override PartName="/ppt/slideLayouts/slideLayout24.xml" ContentType="application/vnd.openxmlformats-officedocument.presentationml.slideLayout+xml"/>
  <Override PartName="/ppt/theme/theme24.xml" ContentType="application/vnd.openxmlformats-officedocument.theme+xml"/>
  <Override PartName="/ppt/slideLayouts/slideLayout25.xml" ContentType="application/vnd.openxmlformats-officedocument.presentationml.slideLayout+xml"/>
  <Override PartName="/ppt/theme/theme25.xml" ContentType="application/vnd.openxmlformats-officedocument.theme+xml"/>
  <Override PartName="/ppt/slideLayouts/slideLayout26.xml" ContentType="application/vnd.openxmlformats-officedocument.presentationml.slideLayout+xml"/>
  <Override PartName="/ppt/theme/theme26.xml" ContentType="application/vnd.openxmlformats-officedocument.theme+xml"/>
  <Override PartName="/ppt/slideLayouts/slideLayout27.xml" ContentType="application/vnd.openxmlformats-officedocument.presentationml.slideLayout+xml"/>
  <Override PartName="/ppt/theme/theme27.xml" ContentType="application/vnd.openxmlformats-officedocument.theme+xml"/>
  <Override PartName="/ppt/slideLayouts/slideLayout28.xml" ContentType="application/vnd.openxmlformats-officedocument.presentationml.slideLayout+xml"/>
  <Override PartName="/ppt/theme/theme28.xml" ContentType="application/vnd.openxmlformats-officedocument.theme+xml"/>
  <Override PartName="/ppt/slideLayouts/slideLayout29.xml" ContentType="application/vnd.openxmlformats-officedocument.presentationml.slideLayout+xml"/>
  <Override PartName="/ppt/theme/theme29.xml" ContentType="application/vnd.openxmlformats-officedocument.theme+xml"/>
  <Override PartName="/ppt/slideLayouts/slideLayout30.xml" ContentType="application/vnd.openxmlformats-officedocument.presentationml.slideLayout+xml"/>
  <Override PartName="/ppt/theme/theme30.xml" ContentType="application/vnd.openxmlformats-officedocument.theme+xml"/>
  <Override PartName="/ppt/slideLayouts/slideLayout31.xml" ContentType="application/vnd.openxmlformats-officedocument.presentationml.slideLayout+xml"/>
  <Override PartName="/ppt/theme/theme31.xml" ContentType="application/vnd.openxmlformats-officedocument.theme+xml"/>
  <Override PartName="/ppt/slideLayouts/slideLayout32.xml" ContentType="application/vnd.openxmlformats-officedocument.presentationml.slideLayout+xml"/>
  <Override PartName="/ppt/theme/theme32.xml" ContentType="application/vnd.openxmlformats-officedocument.theme+xml"/>
  <Override PartName="/ppt/slideLayouts/slideLayout33.xml" ContentType="application/vnd.openxmlformats-officedocument.presentationml.slideLayout+xml"/>
  <Override PartName="/ppt/theme/theme33.xml" ContentType="application/vnd.openxmlformats-officedocument.theme+xml"/>
  <Override PartName="/ppt/slideLayouts/slideLayout34.xml" ContentType="application/vnd.openxmlformats-officedocument.presentationml.slideLayout+xml"/>
  <Override PartName="/ppt/theme/theme34.xml" ContentType="application/vnd.openxmlformats-officedocument.theme+xml"/>
  <Override PartName="/ppt/slideLayouts/slideLayout35.xml" ContentType="application/vnd.openxmlformats-officedocument.presentationml.slideLayout+xml"/>
  <Override PartName="/ppt/theme/theme35.xml" ContentType="application/vnd.openxmlformats-officedocument.theme+xml"/>
  <Override PartName="/ppt/slideLayouts/slideLayout36.xml" ContentType="application/vnd.openxmlformats-officedocument.presentationml.slideLayout+xml"/>
  <Override PartName="/ppt/theme/theme36.xml" ContentType="application/vnd.openxmlformats-officedocument.theme+xml"/>
  <Override PartName="/ppt/slideLayouts/slideLayout37.xml" ContentType="application/vnd.openxmlformats-officedocument.presentationml.slideLayout+xml"/>
  <Override PartName="/ppt/theme/theme37.xml" ContentType="application/vnd.openxmlformats-officedocument.theme+xml"/>
  <Override PartName="/ppt/slideLayouts/slideLayout38.xml" ContentType="application/vnd.openxmlformats-officedocument.presentationml.slideLayout+xml"/>
  <Override PartName="/ppt/theme/theme38.xml" ContentType="application/vnd.openxmlformats-officedocument.theme+xml"/>
  <Override PartName="/ppt/slideLayouts/slideLayout39.xml" ContentType="application/vnd.openxmlformats-officedocument.presentationml.slideLayout+xml"/>
  <Override PartName="/ppt/theme/theme39.xml" ContentType="application/vnd.openxmlformats-officedocument.theme+xml"/>
  <Override PartName="/ppt/slideLayouts/slideLayout40.xml" ContentType="application/vnd.openxmlformats-officedocument.presentationml.slideLayout+xml"/>
  <Override PartName="/ppt/theme/theme40.xml" ContentType="application/vnd.openxmlformats-officedocument.theme+xml"/>
  <Override PartName="/ppt/slideLayouts/slideLayout41.xml" ContentType="application/vnd.openxmlformats-officedocument.presentationml.slideLayout+xml"/>
  <Override PartName="/ppt/theme/theme41.xml" ContentType="application/vnd.openxmlformats-officedocument.theme+xml"/>
  <Override PartName="/ppt/slideLayouts/slideLayout42.xml" ContentType="application/vnd.openxmlformats-officedocument.presentationml.slideLayout+xml"/>
  <Override PartName="/ppt/theme/theme42.xml" ContentType="application/vnd.openxmlformats-officedocument.theme+xml"/>
  <Override PartName="/ppt/slideLayouts/slideLayout43.xml" ContentType="application/vnd.openxmlformats-officedocument.presentationml.slideLayout+xml"/>
  <Override PartName="/ppt/theme/theme43.xml" ContentType="application/vnd.openxmlformats-officedocument.theme+xml"/>
  <Override PartName="/ppt/slideLayouts/slideLayout44.xml" ContentType="application/vnd.openxmlformats-officedocument.presentationml.slideLayout+xml"/>
  <Override PartName="/ppt/theme/theme44.xml" ContentType="application/vnd.openxmlformats-officedocument.theme+xml"/>
  <Override PartName="/ppt/slideLayouts/slideLayout45.xml" ContentType="application/vnd.openxmlformats-officedocument.presentationml.slideLayout+xml"/>
  <Override PartName="/ppt/theme/theme45.xml" ContentType="application/vnd.openxmlformats-officedocument.theme+xml"/>
  <Override PartName="/ppt/slideLayouts/slideLayout46.xml" ContentType="application/vnd.openxmlformats-officedocument.presentationml.slideLayout+xml"/>
  <Override PartName="/ppt/theme/theme46.xml" ContentType="application/vnd.openxmlformats-officedocument.theme+xml"/>
  <Override PartName="/ppt/slideLayouts/slideLayout47.xml" ContentType="application/vnd.openxmlformats-officedocument.presentationml.slideLayout+xml"/>
  <Override PartName="/ppt/theme/theme47.xml" ContentType="application/vnd.openxmlformats-officedocument.theme+xml"/>
  <Override PartName="/ppt/slideLayouts/slideLayout48.xml" ContentType="application/vnd.openxmlformats-officedocument.presentationml.slideLayout+xml"/>
  <Override PartName="/ppt/theme/theme48.xml" ContentType="application/vnd.openxmlformats-officedocument.theme+xml"/>
  <Override PartName="/ppt/slideLayouts/slideLayout49.xml" ContentType="application/vnd.openxmlformats-officedocument.presentationml.slideLayout+xml"/>
  <Override PartName="/ppt/theme/theme49.xml" ContentType="application/vnd.openxmlformats-officedocument.theme+xml"/>
  <Override PartName="/ppt/slideLayouts/slideLayout50.xml" ContentType="application/vnd.openxmlformats-officedocument.presentationml.slideLayout+xml"/>
  <Override PartName="/ppt/theme/theme50.xml" ContentType="application/vnd.openxmlformats-officedocument.theme+xml"/>
  <Override PartName="/ppt/slideLayouts/slideLayout51.xml" ContentType="application/vnd.openxmlformats-officedocument.presentationml.slideLayout+xml"/>
  <Override PartName="/ppt/theme/theme51.xml" ContentType="application/vnd.openxmlformats-officedocument.theme+xml"/>
  <Override PartName="/ppt/slideLayouts/slideLayout52.xml" ContentType="application/vnd.openxmlformats-officedocument.presentationml.slideLayout+xml"/>
  <Override PartName="/ppt/theme/theme5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1" r:id="rId1"/>
    <p:sldMasterId id="2147483653" r:id="rId2"/>
    <p:sldMasterId id="2147483655" r:id="rId3"/>
    <p:sldMasterId id="2147483657" r:id="rId4"/>
    <p:sldMasterId id="2147483659" r:id="rId5"/>
    <p:sldMasterId id="2147483661" r:id="rId6"/>
    <p:sldMasterId id="2147483663" r:id="rId7"/>
    <p:sldMasterId id="2147483665" r:id="rId8"/>
    <p:sldMasterId id="2147483667" r:id="rId9"/>
    <p:sldMasterId id="2147483669" r:id="rId10"/>
    <p:sldMasterId id="2147483671" r:id="rId11"/>
    <p:sldMasterId id="2147483673" r:id="rId12"/>
    <p:sldMasterId id="2147483675" r:id="rId13"/>
    <p:sldMasterId id="2147483677" r:id="rId14"/>
    <p:sldMasterId id="2147483679" r:id="rId15"/>
    <p:sldMasterId id="2147483681" r:id="rId16"/>
    <p:sldMasterId id="2147483683" r:id="rId17"/>
    <p:sldMasterId id="2147483685" r:id="rId18"/>
    <p:sldMasterId id="2147483687" r:id="rId19"/>
    <p:sldMasterId id="2147483689" r:id="rId20"/>
    <p:sldMasterId id="2147483691" r:id="rId21"/>
    <p:sldMasterId id="2147483693" r:id="rId22"/>
    <p:sldMasterId id="2147483695" r:id="rId23"/>
    <p:sldMasterId id="2147483697" r:id="rId24"/>
    <p:sldMasterId id="2147483699" r:id="rId25"/>
    <p:sldMasterId id="2147483701" r:id="rId26"/>
    <p:sldMasterId id="2147483703" r:id="rId27"/>
    <p:sldMasterId id="2147483705" r:id="rId28"/>
    <p:sldMasterId id="2147483707" r:id="rId29"/>
    <p:sldMasterId id="2147483709" r:id="rId30"/>
    <p:sldMasterId id="2147483711" r:id="rId31"/>
    <p:sldMasterId id="2147483713" r:id="rId32"/>
    <p:sldMasterId id="2147483715" r:id="rId33"/>
    <p:sldMasterId id="2147483717" r:id="rId34"/>
    <p:sldMasterId id="2147483719" r:id="rId35"/>
    <p:sldMasterId id="2147483721" r:id="rId36"/>
    <p:sldMasterId id="2147483723" r:id="rId37"/>
    <p:sldMasterId id="2147483725" r:id="rId38"/>
    <p:sldMasterId id="2147483727" r:id="rId39"/>
    <p:sldMasterId id="2147483729" r:id="rId40"/>
    <p:sldMasterId id="2147483731" r:id="rId41"/>
    <p:sldMasterId id="2147483733" r:id="rId42"/>
    <p:sldMasterId id="2147483735" r:id="rId43"/>
    <p:sldMasterId id="2147483737" r:id="rId44"/>
    <p:sldMasterId id="2147483739" r:id="rId45"/>
    <p:sldMasterId id="2147483741" r:id="rId46"/>
    <p:sldMasterId id="2147483743" r:id="rId47"/>
    <p:sldMasterId id="2147483745" r:id="rId48"/>
    <p:sldMasterId id="2147483747" r:id="rId49"/>
    <p:sldMasterId id="2147483749" r:id="rId50"/>
    <p:sldMasterId id="2147483751" r:id="rId51"/>
    <p:sldMasterId id="2147483753" r:id="rId52"/>
  </p:sldMasterIdLst>
  <p:sldIdLst>
    <p:sldId id="260" r:id="rId53"/>
    <p:sldId id="263" r:id="rId54"/>
    <p:sldId id="266" r:id="rId55"/>
    <p:sldId id="269" r:id="rId56"/>
    <p:sldId id="272" r:id="rId57"/>
    <p:sldId id="275" r:id="rId58"/>
    <p:sldId id="278" r:id="rId59"/>
    <p:sldId id="281" r:id="rId60"/>
    <p:sldId id="284" r:id="rId61"/>
    <p:sldId id="287" r:id="rId62"/>
    <p:sldId id="290" r:id="rId63"/>
    <p:sldId id="293" r:id="rId64"/>
    <p:sldId id="296" r:id="rId65"/>
    <p:sldId id="299" r:id="rId66"/>
    <p:sldId id="302" r:id="rId67"/>
    <p:sldId id="305" r:id="rId68"/>
    <p:sldId id="308" r:id="rId69"/>
    <p:sldId id="311" r:id="rId70"/>
    <p:sldId id="314" r:id="rId71"/>
    <p:sldId id="317" r:id="rId72"/>
    <p:sldId id="320" r:id="rId73"/>
    <p:sldId id="323" r:id="rId74"/>
    <p:sldId id="326" r:id="rId75"/>
    <p:sldId id="329" r:id="rId76"/>
    <p:sldId id="332" r:id="rId77"/>
    <p:sldId id="335" r:id="rId78"/>
    <p:sldId id="338" r:id="rId79"/>
    <p:sldId id="341" r:id="rId80"/>
    <p:sldId id="344" r:id="rId81"/>
    <p:sldId id="347" r:id="rId82"/>
    <p:sldId id="350" r:id="rId83"/>
    <p:sldId id="353" r:id="rId84"/>
    <p:sldId id="356" r:id="rId85"/>
    <p:sldId id="359" r:id="rId86"/>
    <p:sldId id="362" r:id="rId87"/>
    <p:sldId id="365" r:id="rId88"/>
    <p:sldId id="368" r:id="rId89"/>
    <p:sldId id="371" r:id="rId90"/>
    <p:sldId id="374" r:id="rId91"/>
    <p:sldId id="377" r:id="rId92"/>
    <p:sldId id="380" r:id="rId93"/>
    <p:sldId id="383" r:id="rId94"/>
    <p:sldId id="386" r:id="rId95"/>
    <p:sldId id="389" r:id="rId96"/>
    <p:sldId id="392" r:id="rId97"/>
    <p:sldId id="395" r:id="rId98"/>
    <p:sldId id="398" r:id="rId99"/>
    <p:sldId id="401" r:id="rId100"/>
    <p:sldId id="404" r:id="rId101"/>
    <p:sldId id="407" r:id="rId102"/>
    <p:sldId id="410" r:id="rId103"/>
    <p:sldId id="413" r:id="rId104"/>
  </p:sldIdLst>
  <p:sldSz cx="16256000" cy="9144000"/>
  <p:notesSz cx="16256000" cy="9144000"/>
  <p:custDataLst>
    <p:tags r:id="rId105"/>
  </p:custDataLst>
  <p:defaultTextStyle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50" d="100"/>
          <a:sy n="50" d="100"/>
        </p:scale>
        <p:origin x="-840" y="-84"/>
      </p:cViewPr>
      <p:guideLst>
        <p:guide orient="horz" pos="3168"/>
        <p:guide pos="2448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Master" Target="slideMasters/slideMaster26.xml"/><Relationship Id="rId21" Type="http://schemas.openxmlformats.org/officeDocument/2006/relationships/slideMaster" Target="slideMasters/slideMaster21.xml"/><Relationship Id="rId42" Type="http://schemas.openxmlformats.org/officeDocument/2006/relationships/slideMaster" Target="slideMasters/slideMaster42.xml"/><Relationship Id="rId47" Type="http://schemas.openxmlformats.org/officeDocument/2006/relationships/slideMaster" Target="slideMasters/slideMaster47.xml"/><Relationship Id="rId63" Type="http://schemas.openxmlformats.org/officeDocument/2006/relationships/slide" Target="slides/slide11.xml"/><Relationship Id="rId68" Type="http://schemas.openxmlformats.org/officeDocument/2006/relationships/slide" Target="slides/slide16.xml"/><Relationship Id="rId84" Type="http://schemas.openxmlformats.org/officeDocument/2006/relationships/slide" Target="slides/slide32.xml"/><Relationship Id="rId89" Type="http://schemas.openxmlformats.org/officeDocument/2006/relationships/slide" Target="slides/slide37.xml"/><Relationship Id="rId2" Type="http://schemas.openxmlformats.org/officeDocument/2006/relationships/slideMaster" Target="slideMasters/slideMaster2.xml"/><Relationship Id="rId16" Type="http://schemas.openxmlformats.org/officeDocument/2006/relationships/slideMaster" Target="slideMasters/slideMaster16.xml"/><Relationship Id="rId29" Type="http://schemas.openxmlformats.org/officeDocument/2006/relationships/slideMaster" Target="slideMasters/slideMaster29.xml"/><Relationship Id="rId107" Type="http://schemas.openxmlformats.org/officeDocument/2006/relationships/viewProps" Target="viewProps.xml"/><Relationship Id="rId11" Type="http://schemas.openxmlformats.org/officeDocument/2006/relationships/slideMaster" Target="slideMasters/slideMaster11.xml"/><Relationship Id="rId24" Type="http://schemas.openxmlformats.org/officeDocument/2006/relationships/slideMaster" Target="slideMasters/slideMaster24.xml"/><Relationship Id="rId32" Type="http://schemas.openxmlformats.org/officeDocument/2006/relationships/slideMaster" Target="slideMasters/slideMaster32.xml"/><Relationship Id="rId37" Type="http://schemas.openxmlformats.org/officeDocument/2006/relationships/slideMaster" Target="slideMasters/slideMaster37.xml"/><Relationship Id="rId40" Type="http://schemas.openxmlformats.org/officeDocument/2006/relationships/slideMaster" Target="slideMasters/slideMaster40.xml"/><Relationship Id="rId45" Type="http://schemas.openxmlformats.org/officeDocument/2006/relationships/slideMaster" Target="slideMasters/slideMaster45.xml"/><Relationship Id="rId53" Type="http://schemas.openxmlformats.org/officeDocument/2006/relationships/slide" Target="slides/slide1.xml"/><Relationship Id="rId58" Type="http://schemas.openxmlformats.org/officeDocument/2006/relationships/slide" Target="slides/slide6.xml"/><Relationship Id="rId66" Type="http://schemas.openxmlformats.org/officeDocument/2006/relationships/slide" Target="slides/slide14.xml"/><Relationship Id="rId74" Type="http://schemas.openxmlformats.org/officeDocument/2006/relationships/slide" Target="slides/slide22.xml"/><Relationship Id="rId79" Type="http://schemas.openxmlformats.org/officeDocument/2006/relationships/slide" Target="slides/slide27.xml"/><Relationship Id="rId87" Type="http://schemas.openxmlformats.org/officeDocument/2006/relationships/slide" Target="slides/slide35.xml"/><Relationship Id="rId102" Type="http://schemas.openxmlformats.org/officeDocument/2006/relationships/slide" Target="slides/slide50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9.xml"/><Relationship Id="rId82" Type="http://schemas.openxmlformats.org/officeDocument/2006/relationships/slide" Target="slides/slide30.xml"/><Relationship Id="rId90" Type="http://schemas.openxmlformats.org/officeDocument/2006/relationships/slide" Target="slides/slide38.xml"/><Relationship Id="rId95" Type="http://schemas.openxmlformats.org/officeDocument/2006/relationships/slide" Target="slides/slide43.xml"/><Relationship Id="rId19" Type="http://schemas.openxmlformats.org/officeDocument/2006/relationships/slideMaster" Target="slideMasters/slideMaster19.xml"/><Relationship Id="rId14" Type="http://schemas.openxmlformats.org/officeDocument/2006/relationships/slideMaster" Target="slideMasters/slideMaster14.xml"/><Relationship Id="rId22" Type="http://schemas.openxmlformats.org/officeDocument/2006/relationships/slideMaster" Target="slideMasters/slideMaster22.xml"/><Relationship Id="rId27" Type="http://schemas.openxmlformats.org/officeDocument/2006/relationships/slideMaster" Target="slideMasters/slideMaster27.xml"/><Relationship Id="rId30" Type="http://schemas.openxmlformats.org/officeDocument/2006/relationships/slideMaster" Target="slideMasters/slideMaster30.xml"/><Relationship Id="rId35" Type="http://schemas.openxmlformats.org/officeDocument/2006/relationships/slideMaster" Target="slideMasters/slideMaster35.xml"/><Relationship Id="rId43" Type="http://schemas.openxmlformats.org/officeDocument/2006/relationships/slideMaster" Target="slideMasters/slideMaster43.xml"/><Relationship Id="rId48" Type="http://schemas.openxmlformats.org/officeDocument/2006/relationships/slideMaster" Target="slideMasters/slideMaster48.xml"/><Relationship Id="rId56" Type="http://schemas.openxmlformats.org/officeDocument/2006/relationships/slide" Target="slides/slide4.xml"/><Relationship Id="rId64" Type="http://schemas.openxmlformats.org/officeDocument/2006/relationships/slide" Target="slides/slide12.xml"/><Relationship Id="rId69" Type="http://schemas.openxmlformats.org/officeDocument/2006/relationships/slide" Target="slides/slide17.xml"/><Relationship Id="rId77" Type="http://schemas.openxmlformats.org/officeDocument/2006/relationships/slide" Target="slides/slide25.xml"/><Relationship Id="rId100" Type="http://schemas.openxmlformats.org/officeDocument/2006/relationships/slide" Target="slides/slide48.xml"/><Relationship Id="rId105" Type="http://schemas.openxmlformats.org/officeDocument/2006/relationships/tags" Target="tags/tag1.xml"/><Relationship Id="rId8" Type="http://schemas.openxmlformats.org/officeDocument/2006/relationships/slideMaster" Target="slideMasters/slideMaster8.xml"/><Relationship Id="rId51" Type="http://schemas.openxmlformats.org/officeDocument/2006/relationships/slideMaster" Target="slideMasters/slideMaster51.xml"/><Relationship Id="rId72" Type="http://schemas.openxmlformats.org/officeDocument/2006/relationships/slide" Target="slides/slide20.xml"/><Relationship Id="rId80" Type="http://schemas.openxmlformats.org/officeDocument/2006/relationships/slide" Target="slides/slide28.xml"/><Relationship Id="rId85" Type="http://schemas.openxmlformats.org/officeDocument/2006/relationships/slide" Target="slides/slide33.xml"/><Relationship Id="rId93" Type="http://schemas.openxmlformats.org/officeDocument/2006/relationships/slide" Target="slides/slide41.xml"/><Relationship Id="rId98" Type="http://schemas.openxmlformats.org/officeDocument/2006/relationships/slide" Target="slides/slide46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25" Type="http://schemas.openxmlformats.org/officeDocument/2006/relationships/slideMaster" Target="slideMasters/slideMaster25.xml"/><Relationship Id="rId33" Type="http://schemas.openxmlformats.org/officeDocument/2006/relationships/slideMaster" Target="slideMasters/slideMaster33.xml"/><Relationship Id="rId38" Type="http://schemas.openxmlformats.org/officeDocument/2006/relationships/slideMaster" Target="slideMasters/slideMaster38.xml"/><Relationship Id="rId46" Type="http://schemas.openxmlformats.org/officeDocument/2006/relationships/slideMaster" Target="slideMasters/slideMaster46.xml"/><Relationship Id="rId59" Type="http://schemas.openxmlformats.org/officeDocument/2006/relationships/slide" Target="slides/slide7.xml"/><Relationship Id="rId67" Type="http://schemas.openxmlformats.org/officeDocument/2006/relationships/slide" Target="slides/slide15.xml"/><Relationship Id="rId103" Type="http://schemas.openxmlformats.org/officeDocument/2006/relationships/slide" Target="slides/slide51.xml"/><Relationship Id="rId108" Type="http://schemas.openxmlformats.org/officeDocument/2006/relationships/theme" Target="theme/theme1.xml"/><Relationship Id="rId20" Type="http://schemas.openxmlformats.org/officeDocument/2006/relationships/slideMaster" Target="slideMasters/slideMaster20.xml"/><Relationship Id="rId41" Type="http://schemas.openxmlformats.org/officeDocument/2006/relationships/slideMaster" Target="slideMasters/slideMaster41.xml"/><Relationship Id="rId54" Type="http://schemas.openxmlformats.org/officeDocument/2006/relationships/slide" Target="slides/slide2.xml"/><Relationship Id="rId62" Type="http://schemas.openxmlformats.org/officeDocument/2006/relationships/slide" Target="slides/slide10.xml"/><Relationship Id="rId70" Type="http://schemas.openxmlformats.org/officeDocument/2006/relationships/slide" Target="slides/slide18.xml"/><Relationship Id="rId75" Type="http://schemas.openxmlformats.org/officeDocument/2006/relationships/slide" Target="slides/slide23.xml"/><Relationship Id="rId83" Type="http://schemas.openxmlformats.org/officeDocument/2006/relationships/slide" Target="slides/slide31.xml"/><Relationship Id="rId88" Type="http://schemas.openxmlformats.org/officeDocument/2006/relationships/slide" Target="slides/slide36.xml"/><Relationship Id="rId91" Type="http://schemas.openxmlformats.org/officeDocument/2006/relationships/slide" Target="slides/slide39.xml"/><Relationship Id="rId96" Type="http://schemas.openxmlformats.org/officeDocument/2006/relationships/slide" Target="slides/slide44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Master" Target="slideMasters/slideMaster15.xml"/><Relationship Id="rId23" Type="http://schemas.openxmlformats.org/officeDocument/2006/relationships/slideMaster" Target="slideMasters/slideMaster23.xml"/><Relationship Id="rId28" Type="http://schemas.openxmlformats.org/officeDocument/2006/relationships/slideMaster" Target="slideMasters/slideMaster28.xml"/><Relationship Id="rId36" Type="http://schemas.openxmlformats.org/officeDocument/2006/relationships/slideMaster" Target="slideMasters/slideMaster36.xml"/><Relationship Id="rId49" Type="http://schemas.openxmlformats.org/officeDocument/2006/relationships/slideMaster" Target="slideMasters/slideMaster49.xml"/><Relationship Id="rId57" Type="http://schemas.openxmlformats.org/officeDocument/2006/relationships/slide" Target="slides/slide5.xml"/><Relationship Id="rId106" Type="http://schemas.openxmlformats.org/officeDocument/2006/relationships/presProps" Target="presProps.xml"/><Relationship Id="rId10" Type="http://schemas.openxmlformats.org/officeDocument/2006/relationships/slideMaster" Target="slideMasters/slideMaster10.xml"/><Relationship Id="rId31" Type="http://schemas.openxmlformats.org/officeDocument/2006/relationships/slideMaster" Target="slideMasters/slideMaster31.xml"/><Relationship Id="rId44" Type="http://schemas.openxmlformats.org/officeDocument/2006/relationships/slideMaster" Target="slideMasters/slideMaster44.xml"/><Relationship Id="rId52" Type="http://schemas.openxmlformats.org/officeDocument/2006/relationships/slideMaster" Target="slideMasters/slideMaster52.xml"/><Relationship Id="rId60" Type="http://schemas.openxmlformats.org/officeDocument/2006/relationships/slide" Target="slides/slide8.xml"/><Relationship Id="rId65" Type="http://schemas.openxmlformats.org/officeDocument/2006/relationships/slide" Target="slides/slide13.xml"/><Relationship Id="rId73" Type="http://schemas.openxmlformats.org/officeDocument/2006/relationships/slide" Target="slides/slide21.xml"/><Relationship Id="rId78" Type="http://schemas.openxmlformats.org/officeDocument/2006/relationships/slide" Target="slides/slide26.xml"/><Relationship Id="rId81" Type="http://schemas.openxmlformats.org/officeDocument/2006/relationships/slide" Target="slides/slide29.xml"/><Relationship Id="rId86" Type="http://schemas.openxmlformats.org/officeDocument/2006/relationships/slide" Target="slides/slide34.xml"/><Relationship Id="rId94" Type="http://schemas.openxmlformats.org/officeDocument/2006/relationships/slide" Target="slides/slide42.xml"/><Relationship Id="rId99" Type="http://schemas.openxmlformats.org/officeDocument/2006/relationships/slide" Target="slides/slide47.xml"/><Relationship Id="rId101" Type="http://schemas.openxmlformats.org/officeDocument/2006/relationships/slide" Target="slides/slide49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3" Type="http://schemas.openxmlformats.org/officeDocument/2006/relationships/slideMaster" Target="slideMasters/slideMaster13.xml"/><Relationship Id="rId18" Type="http://schemas.openxmlformats.org/officeDocument/2006/relationships/slideMaster" Target="slideMasters/slideMaster18.xml"/><Relationship Id="rId39" Type="http://schemas.openxmlformats.org/officeDocument/2006/relationships/slideMaster" Target="slideMasters/slideMaster39.xml"/><Relationship Id="rId109" Type="http://schemas.openxmlformats.org/officeDocument/2006/relationships/tableStyles" Target="tableStyles.xml"/><Relationship Id="rId34" Type="http://schemas.openxmlformats.org/officeDocument/2006/relationships/slideMaster" Target="slideMasters/slideMaster34.xml"/><Relationship Id="rId50" Type="http://schemas.openxmlformats.org/officeDocument/2006/relationships/slideMaster" Target="slideMasters/slideMaster50.xml"/><Relationship Id="rId55" Type="http://schemas.openxmlformats.org/officeDocument/2006/relationships/slide" Target="slides/slide3.xml"/><Relationship Id="rId76" Type="http://schemas.openxmlformats.org/officeDocument/2006/relationships/slide" Target="slides/slide24.xml"/><Relationship Id="rId97" Type="http://schemas.openxmlformats.org/officeDocument/2006/relationships/slide" Target="slides/slide45.xml"/><Relationship Id="rId104" Type="http://schemas.openxmlformats.org/officeDocument/2006/relationships/slide" Target="slides/slide52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19.xml"/><Relationship Id="rId92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10.xml.rels><?xml version="1.0" encoding="UTF-8" standalone="yes"?>
<Relationships xmlns="http://schemas.openxmlformats.org/package/2006/relationships"><Relationship Id="rId2" Type="http://schemas.openxmlformats.org/officeDocument/2006/relationships/theme" Target="../theme/theme10.xml"/><Relationship Id="rId1" Type="http://schemas.openxmlformats.org/officeDocument/2006/relationships/slideLayout" Target="../slideLayouts/slideLayout10.xml"/></Relationships>
</file>

<file path=ppt/slideMasters/_rels/slideMaster1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1.xml"/><Relationship Id="rId1" Type="http://schemas.openxmlformats.org/officeDocument/2006/relationships/slideLayout" Target="../slideLayouts/slideLayout11.xml"/></Relationships>
</file>

<file path=ppt/slideMasters/_rels/slideMaster12.xml.rels><?xml version="1.0" encoding="UTF-8" standalone="yes"?>
<Relationships xmlns="http://schemas.openxmlformats.org/package/2006/relationships"><Relationship Id="rId2" Type="http://schemas.openxmlformats.org/officeDocument/2006/relationships/theme" Target="../theme/theme12.xml"/><Relationship Id="rId1" Type="http://schemas.openxmlformats.org/officeDocument/2006/relationships/slideLayout" Target="../slideLayouts/slideLayout12.xml"/></Relationships>
</file>

<file path=ppt/slideMasters/_rels/slideMaster13.xml.rels><?xml version="1.0" encoding="UTF-8" standalone="yes"?>
<Relationships xmlns="http://schemas.openxmlformats.org/package/2006/relationships"><Relationship Id="rId2" Type="http://schemas.openxmlformats.org/officeDocument/2006/relationships/theme" Target="../theme/theme13.xml"/><Relationship Id="rId1" Type="http://schemas.openxmlformats.org/officeDocument/2006/relationships/slideLayout" Target="../slideLayouts/slideLayout13.xml"/></Relationships>
</file>

<file path=ppt/slideMasters/_rels/slideMaster14.xml.rels><?xml version="1.0" encoding="UTF-8" standalone="yes"?>
<Relationships xmlns="http://schemas.openxmlformats.org/package/2006/relationships"><Relationship Id="rId2" Type="http://schemas.openxmlformats.org/officeDocument/2006/relationships/theme" Target="../theme/theme14.xml"/><Relationship Id="rId1" Type="http://schemas.openxmlformats.org/officeDocument/2006/relationships/slideLayout" Target="../slideLayouts/slideLayout14.xml"/></Relationships>
</file>

<file path=ppt/slideMasters/_rels/slideMaster15.xml.rels><?xml version="1.0" encoding="UTF-8" standalone="yes"?>
<Relationships xmlns="http://schemas.openxmlformats.org/package/2006/relationships"><Relationship Id="rId2" Type="http://schemas.openxmlformats.org/officeDocument/2006/relationships/theme" Target="../theme/theme15.xml"/><Relationship Id="rId1" Type="http://schemas.openxmlformats.org/officeDocument/2006/relationships/slideLayout" Target="../slideLayouts/slideLayout15.xml"/></Relationships>
</file>

<file path=ppt/slideMasters/_rels/slideMaster16.xml.rels><?xml version="1.0" encoding="UTF-8" standalone="yes"?>
<Relationships xmlns="http://schemas.openxmlformats.org/package/2006/relationships"><Relationship Id="rId2" Type="http://schemas.openxmlformats.org/officeDocument/2006/relationships/theme" Target="../theme/theme16.xml"/><Relationship Id="rId1" Type="http://schemas.openxmlformats.org/officeDocument/2006/relationships/slideLayout" Target="../slideLayouts/slideLayout16.xml"/></Relationships>
</file>

<file path=ppt/slideMasters/_rels/slideMaster17.xml.rels><?xml version="1.0" encoding="UTF-8" standalone="yes"?>
<Relationships xmlns="http://schemas.openxmlformats.org/package/2006/relationships"><Relationship Id="rId2" Type="http://schemas.openxmlformats.org/officeDocument/2006/relationships/theme" Target="../theme/theme17.xml"/><Relationship Id="rId1" Type="http://schemas.openxmlformats.org/officeDocument/2006/relationships/slideLayout" Target="../slideLayouts/slideLayout17.xml"/></Relationships>
</file>

<file path=ppt/slideMasters/_rels/slideMaster18.xml.rels><?xml version="1.0" encoding="UTF-8" standalone="yes"?>
<Relationships xmlns="http://schemas.openxmlformats.org/package/2006/relationships"><Relationship Id="rId2" Type="http://schemas.openxmlformats.org/officeDocument/2006/relationships/theme" Target="../theme/theme18.xml"/><Relationship Id="rId1" Type="http://schemas.openxmlformats.org/officeDocument/2006/relationships/slideLayout" Target="../slideLayouts/slideLayout18.xml"/></Relationships>
</file>

<file path=ppt/slideMasters/_rels/slideMaster19.xml.rels><?xml version="1.0" encoding="UTF-8" standalone="yes"?>
<Relationships xmlns="http://schemas.openxmlformats.org/package/2006/relationships"><Relationship Id="rId2" Type="http://schemas.openxmlformats.org/officeDocument/2006/relationships/theme" Target="../theme/theme19.xml"/><Relationship Id="rId1" Type="http://schemas.openxmlformats.org/officeDocument/2006/relationships/slideLayout" Target="../slideLayouts/slideLayout1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20.xml.rels><?xml version="1.0" encoding="UTF-8" standalone="yes"?>
<Relationships xmlns="http://schemas.openxmlformats.org/package/2006/relationships"><Relationship Id="rId2" Type="http://schemas.openxmlformats.org/officeDocument/2006/relationships/theme" Target="../theme/theme20.xml"/><Relationship Id="rId1" Type="http://schemas.openxmlformats.org/officeDocument/2006/relationships/slideLayout" Target="../slideLayouts/slideLayout20.xml"/></Relationships>
</file>

<file path=ppt/slideMasters/_rels/slideMaster21.xml.rels><?xml version="1.0" encoding="UTF-8" standalone="yes"?>
<Relationships xmlns="http://schemas.openxmlformats.org/package/2006/relationships"><Relationship Id="rId2" Type="http://schemas.openxmlformats.org/officeDocument/2006/relationships/theme" Target="../theme/theme21.xml"/><Relationship Id="rId1" Type="http://schemas.openxmlformats.org/officeDocument/2006/relationships/slideLayout" Target="../slideLayouts/slideLayout21.xml"/></Relationships>
</file>

<file path=ppt/slideMasters/_rels/slideMaster2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2.xml"/><Relationship Id="rId1" Type="http://schemas.openxmlformats.org/officeDocument/2006/relationships/slideLayout" Target="../slideLayouts/slideLayout22.xml"/></Relationships>
</file>

<file path=ppt/slideMasters/_rels/slideMaster23.xml.rels><?xml version="1.0" encoding="UTF-8" standalone="yes"?>
<Relationships xmlns="http://schemas.openxmlformats.org/package/2006/relationships"><Relationship Id="rId2" Type="http://schemas.openxmlformats.org/officeDocument/2006/relationships/theme" Target="../theme/theme23.xml"/><Relationship Id="rId1" Type="http://schemas.openxmlformats.org/officeDocument/2006/relationships/slideLayout" Target="../slideLayouts/slideLayout23.xml"/></Relationships>
</file>

<file path=ppt/slideMasters/_rels/slideMaster24.xml.rels><?xml version="1.0" encoding="UTF-8" standalone="yes"?>
<Relationships xmlns="http://schemas.openxmlformats.org/package/2006/relationships"><Relationship Id="rId2" Type="http://schemas.openxmlformats.org/officeDocument/2006/relationships/theme" Target="../theme/theme24.xml"/><Relationship Id="rId1" Type="http://schemas.openxmlformats.org/officeDocument/2006/relationships/slideLayout" Target="../slideLayouts/slideLayout24.xml"/></Relationships>
</file>

<file path=ppt/slideMasters/_rels/slideMaster25.xml.rels><?xml version="1.0" encoding="UTF-8" standalone="yes"?>
<Relationships xmlns="http://schemas.openxmlformats.org/package/2006/relationships"><Relationship Id="rId2" Type="http://schemas.openxmlformats.org/officeDocument/2006/relationships/theme" Target="../theme/theme25.xml"/><Relationship Id="rId1" Type="http://schemas.openxmlformats.org/officeDocument/2006/relationships/slideLayout" Target="../slideLayouts/slideLayout25.xml"/></Relationships>
</file>

<file path=ppt/slideMasters/_rels/slideMaster26.xml.rels><?xml version="1.0" encoding="UTF-8" standalone="yes"?>
<Relationships xmlns="http://schemas.openxmlformats.org/package/2006/relationships"><Relationship Id="rId2" Type="http://schemas.openxmlformats.org/officeDocument/2006/relationships/theme" Target="../theme/theme26.xml"/><Relationship Id="rId1" Type="http://schemas.openxmlformats.org/officeDocument/2006/relationships/slideLayout" Target="../slideLayouts/slideLayout26.xml"/></Relationships>
</file>

<file path=ppt/slideMasters/_rels/slideMaster27.xml.rels><?xml version="1.0" encoding="UTF-8" standalone="yes"?>
<Relationships xmlns="http://schemas.openxmlformats.org/package/2006/relationships"><Relationship Id="rId2" Type="http://schemas.openxmlformats.org/officeDocument/2006/relationships/theme" Target="../theme/theme27.xml"/><Relationship Id="rId1" Type="http://schemas.openxmlformats.org/officeDocument/2006/relationships/slideLayout" Target="../slideLayouts/slideLayout27.xml"/></Relationships>
</file>

<file path=ppt/slideMasters/_rels/slideMaster28.xml.rels><?xml version="1.0" encoding="UTF-8" standalone="yes"?>
<Relationships xmlns="http://schemas.openxmlformats.org/package/2006/relationships"><Relationship Id="rId2" Type="http://schemas.openxmlformats.org/officeDocument/2006/relationships/theme" Target="../theme/theme28.xml"/><Relationship Id="rId1" Type="http://schemas.openxmlformats.org/officeDocument/2006/relationships/slideLayout" Target="../slideLayouts/slideLayout28.xml"/></Relationships>
</file>

<file path=ppt/slideMasters/_rels/slideMaster29.xml.rels><?xml version="1.0" encoding="UTF-8" standalone="yes"?>
<Relationships xmlns="http://schemas.openxmlformats.org/package/2006/relationships"><Relationship Id="rId2" Type="http://schemas.openxmlformats.org/officeDocument/2006/relationships/theme" Target="../theme/theme29.xml"/><Relationship Id="rId1" Type="http://schemas.openxmlformats.org/officeDocument/2006/relationships/slideLayout" Target="../slideLayouts/slideLayout29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30.xml.rels><?xml version="1.0" encoding="UTF-8" standalone="yes"?>
<Relationships xmlns="http://schemas.openxmlformats.org/package/2006/relationships"><Relationship Id="rId2" Type="http://schemas.openxmlformats.org/officeDocument/2006/relationships/theme" Target="../theme/theme30.xml"/><Relationship Id="rId1" Type="http://schemas.openxmlformats.org/officeDocument/2006/relationships/slideLayout" Target="../slideLayouts/slideLayout30.xml"/></Relationships>
</file>

<file path=ppt/slideMasters/_rels/slideMaster31.xml.rels><?xml version="1.0" encoding="UTF-8" standalone="yes"?>
<Relationships xmlns="http://schemas.openxmlformats.org/package/2006/relationships"><Relationship Id="rId2" Type="http://schemas.openxmlformats.org/officeDocument/2006/relationships/theme" Target="../theme/theme31.xml"/><Relationship Id="rId1" Type="http://schemas.openxmlformats.org/officeDocument/2006/relationships/slideLayout" Target="../slideLayouts/slideLayout31.xml"/></Relationships>
</file>

<file path=ppt/slideMasters/_rels/slideMaster32.xml.rels><?xml version="1.0" encoding="UTF-8" standalone="yes"?>
<Relationships xmlns="http://schemas.openxmlformats.org/package/2006/relationships"><Relationship Id="rId2" Type="http://schemas.openxmlformats.org/officeDocument/2006/relationships/theme" Target="../theme/theme32.xml"/><Relationship Id="rId1" Type="http://schemas.openxmlformats.org/officeDocument/2006/relationships/slideLayout" Target="../slideLayouts/slideLayout32.xml"/></Relationships>
</file>

<file path=ppt/slideMasters/_rels/slideMaster3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3.xml"/><Relationship Id="rId1" Type="http://schemas.openxmlformats.org/officeDocument/2006/relationships/slideLayout" Target="../slideLayouts/slideLayout33.xml"/></Relationships>
</file>

<file path=ppt/slideMasters/_rels/slideMaster34.xml.rels><?xml version="1.0" encoding="UTF-8" standalone="yes"?>
<Relationships xmlns="http://schemas.openxmlformats.org/package/2006/relationships"><Relationship Id="rId2" Type="http://schemas.openxmlformats.org/officeDocument/2006/relationships/theme" Target="../theme/theme34.xml"/><Relationship Id="rId1" Type="http://schemas.openxmlformats.org/officeDocument/2006/relationships/slideLayout" Target="../slideLayouts/slideLayout34.xml"/></Relationships>
</file>

<file path=ppt/slideMasters/_rels/slideMaster35.xml.rels><?xml version="1.0" encoding="UTF-8" standalone="yes"?>
<Relationships xmlns="http://schemas.openxmlformats.org/package/2006/relationships"><Relationship Id="rId2" Type="http://schemas.openxmlformats.org/officeDocument/2006/relationships/theme" Target="../theme/theme35.xml"/><Relationship Id="rId1" Type="http://schemas.openxmlformats.org/officeDocument/2006/relationships/slideLayout" Target="../slideLayouts/slideLayout35.xml"/></Relationships>
</file>

<file path=ppt/slideMasters/_rels/slideMaster36.xml.rels><?xml version="1.0" encoding="UTF-8" standalone="yes"?>
<Relationships xmlns="http://schemas.openxmlformats.org/package/2006/relationships"><Relationship Id="rId2" Type="http://schemas.openxmlformats.org/officeDocument/2006/relationships/theme" Target="../theme/theme36.xml"/><Relationship Id="rId1" Type="http://schemas.openxmlformats.org/officeDocument/2006/relationships/slideLayout" Target="../slideLayouts/slideLayout36.xml"/></Relationships>
</file>

<file path=ppt/slideMasters/_rels/slideMaster37.xml.rels><?xml version="1.0" encoding="UTF-8" standalone="yes"?>
<Relationships xmlns="http://schemas.openxmlformats.org/package/2006/relationships"><Relationship Id="rId2" Type="http://schemas.openxmlformats.org/officeDocument/2006/relationships/theme" Target="../theme/theme37.xml"/><Relationship Id="rId1" Type="http://schemas.openxmlformats.org/officeDocument/2006/relationships/slideLayout" Target="../slideLayouts/slideLayout37.xml"/></Relationships>
</file>

<file path=ppt/slideMasters/_rels/slideMaster38.xml.rels><?xml version="1.0" encoding="UTF-8" standalone="yes"?>
<Relationships xmlns="http://schemas.openxmlformats.org/package/2006/relationships"><Relationship Id="rId2" Type="http://schemas.openxmlformats.org/officeDocument/2006/relationships/theme" Target="../theme/theme38.xml"/><Relationship Id="rId1" Type="http://schemas.openxmlformats.org/officeDocument/2006/relationships/slideLayout" Target="../slideLayouts/slideLayout38.xml"/></Relationships>
</file>

<file path=ppt/slideMasters/_rels/slideMaster39.xml.rels><?xml version="1.0" encoding="UTF-8" standalone="yes"?>
<Relationships xmlns="http://schemas.openxmlformats.org/package/2006/relationships"><Relationship Id="rId2" Type="http://schemas.openxmlformats.org/officeDocument/2006/relationships/theme" Target="../theme/theme39.xml"/><Relationship Id="rId1" Type="http://schemas.openxmlformats.org/officeDocument/2006/relationships/slideLayout" Target="../slideLayouts/slideLayout39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4.xml"/></Relationships>
</file>

<file path=ppt/slideMasters/_rels/slideMaster40.xml.rels><?xml version="1.0" encoding="UTF-8" standalone="yes"?>
<Relationships xmlns="http://schemas.openxmlformats.org/package/2006/relationships"><Relationship Id="rId2" Type="http://schemas.openxmlformats.org/officeDocument/2006/relationships/theme" Target="../theme/theme40.xml"/><Relationship Id="rId1" Type="http://schemas.openxmlformats.org/officeDocument/2006/relationships/slideLayout" Target="../slideLayouts/slideLayout40.xml"/></Relationships>
</file>

<file path=ppt/slideMasters/_rels/slideMaster41.xml.rels><?xml version="1.0" encoding="UTF-8" standalone="yes"?>
<Relationships xmlns="http://schemas.openxmlformats.org/package/2006/relationships"><Relationship Id="rId2" Type="http://schemas.openxmlformats.org/officeDocument/2006/relationships/theme" Target="../theme/theme41.xml"/><Relationship Id="rId1" Type="http://schemas.openxmlformats.org/officeDocument/2006/relationships/slideLayout" Target="../slideLayouts/slideLayout41.xml"/></Relationships>
</file>

<file path=ppt/slideMasters/_rels/slideMaster42.xml.rels><?xml version="1.0" encoding="UTF-8" standalone="yes"?>
<Relationships xmlns="http://schemas.openxmlformats.org/package/2006/relationships"><Relationship Id="rId2" Type="http://schemas.openxmlformats.org/officeDocument/2006/relationships/theme" Target="../theme/theme42.xml"/><Relationship Id="rId1" Type="http://schemas.openxmlformats.org/officeDocument/2006/relationships/slideLayout" Target="../slideLayouts/slideLayout42.xml"/></Relationships>
</file>

<file path=ppt/slideMasters/_rels/slideMaster43.xml.rels><?xml version="1.0" encoding="UTF-8" standalone="yes"?>
<Relationships xmlns="http://schemas.openxmlformats.org/package/2006/relationships"><Relationship Id="rId2" Type="http://schemas.openxmlformats.org/officeDocument/2006/relationships/theme" Target="../theme/theme43.xml"/><Relationship Id="rId1" Type="http://schemas.openxmlformats.org/officeDocument/2006/relationships/slideLayout" Target="../slideLayouts/slideLayout43.xml"/></Relationships>
</file>

<file path=ppt/slideMasters/_rels/slideMaster4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4.xml"/><Relationship Id="rId1" Type="http://schemas.openxmlformats.org/officeDocument/2006/relationships/slideLayout" Target="../slideLayouts/slideLayout44.xml"/></Relationships>
</file>

<file path=ppt/slideMasters/_rels/slideMaster45.xml.rels><?xml version="1.0" encoding="UTF-8" standalone="yes"?>
<Relationships xmlns="http://schemas.openxmlformats.org/package/2006/relationships"><Relationship Id="rId2" Type="http://schemas.openxmlformats.org/officeDocument/2006/relationships/theme" Target="../theme/theme45.xml"/><Relationship Id="rId1" Type="http://schemas.openxmlformats.org/officeDocument/2006/relationships/slideLayout" Target="../slideLayouts/slideLayout45.xml"/></Relationships>
</file>

<file path=ppt/slideMasters/_rels/slideMaster46.xml.rels><?xml version="1.0" encoding="UTF-8" standalone="yes"?>
<Relationships xmlns="http://schemas.openxmlformats.org/package/2006/relationships"><Relationship Id="rId2" Type="http://schemas.openxmlformats.org/officeDocument/2006/relationships/theme" Target="../theme/theme46.xml"/><Relationship Id="rId1" Type="http://schemas.openxmlformats.org/officeDocument/2006/relationships/slideLayout" Target="../slideLayouts/slideLayout46.xml"/></Relationships>
</file>

<file path=ppt/slideMasters/_rels/slideMaster47.xml.rels><?xml version="1.0" encoding="UTF-8" standalone="yes"?>
<Relationships xmlns="http://schemas.openxmlformats.org/package/2006/relationships"><Relationship Id="rId2" Type="http://schemas.openxmlformats.org/officeDocument/2006/relationships/theme" Target="../theme/theme47.xml"/><Relationship Id="rId1" Type="http://schemas.openxmlformats.org/officeDocument/2006/relationships/slideLayout" Target="../slideLayouts/slideLayout47.xml"/></Relationships>
</file>

<file path=ppt/slideMasters/_rels/slideMaster48.xml.rels><?xml version="1.0" encoding="UTF-8" standalone="yes"?>
<Relationships xmlns="http://schemas.openxmlformats.org/package/2006/relationships"><Relationship Id="rId2" Type="http://schemas.openxmlformats.org/officeDocument/2006/relationships/theme" Target="../theme/theme48.xml"/><Relationship Id="rId1" Type="http://schemas.openxmlformats.org/officeDocument/2006/relationships/slideLayout" Target="../slideLayouts/slideLayout48.xml"/></Relationships>
</file>

<file path=ppt/slideMasters/_rels/slideMaster49.xml.rels><?xml version="1.0" encoding="UTF-8" standalone="yes"?>
<Relationships xmlns="http://schemas.openxmlformats.org/package/2006/relationships"><Relationship Id="rId2" Type="http://schemas.openxmlformats.org/officeDocument/2006/relationships/theme" Target="../theme/theme49.xml"/><Relationship Id="rId1" Type="http://schemas.openxmlformats.org/officeDocument/2006/relationships/slideLayout" Target="../slideLayouts/slideLayout49.xml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5.xml"/></Relationships>
</file>

<file path=ppt/slideMasters/_rels/slideMaster50.xml.rels><?xml version="1.0" encoding="UTF-8" standalone="yes"?>
<Relationships xmlns="http://schemas.openxmlformats.org/package/2006/relationships"><Relationship Id="rId2" Type="http://schemas.openxmlformats.org/officeDocument/2006/relationships/theme" Target="../theme/theme50.xml"/><Relationship Id="rId1" Type="http://schemas.openxmlformats.org/officeDocument/2006/relationships/slideLayout" Target="../slideLayouts/slideLayout50.xml"/></Relationships>
</file>

<file path=ppt/slideMasters/_rels/slideMaster51.xml.rels><?xml version="1.0" encoding="UTF-8" standalone="yes"?>
<Relationships xmlns="http://schemas.openxmlformats.org/package/2006/relationships"><Relationship Id="rId2" Type="http://schemas.openxmlformats.org/officeDocument/2006/relationships/theme" Target="../theme/theme51.xml"/><Relationship Id="rId1" Type="http://schemas.openxmlformats.org/officeDocument/2006/relationships/slideLayout" Target="../slideLayouts/slideLayout51.xml"/></Relationships>
</file>

<file path=ppt/slideMasters/_rels/slideMaster52.xml.rels><?xml version="1.0" encoding="UTF-8" standalone="yes"?>
<Relationships xmlns="http://schemas.openxmlformats.org/package/2006/relationships"><Relationship Id="rId2" Type="http://schemas.openxmlformats.org/officeDocument/2006/relationships/theme" Target="../theme/theme52.xml"/><Relationship Id="rId1" Type="http://schemas.openxmlformats.org/officeDocument/2006/relationships/slideLayout" Target="../slideLayouts/slideLayout52.xml"/></Relationships>
</file>

<file path=ppt/slideMasters/_rels/slideMaster6.xml.rels><?xml version="1.0" encoding="UTF-8" standalone="yes"?>
<Relationships xmlns="http://schemas.openxmlformats.org/package/2006/relationships"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6.xml"/></Relationships>
</file>

<file path=ppt/slideMasters/_rels/slideMaster7.xml.rels><?xml version="1.0" encoding="UTF-8" standalone="yes"?>
<Relationships xmlns="http://schemas.openxmlformats.org/package/2006/relationships"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7.xml"/></Relationships>
</file>

<file path=ppt/slideMasters/_rels/slideMaster8.xml.rels><?xml version="1.0" encoding="UTF-8" standalone="yes"?>
<Relationships xmlns="http://schemas.openxmlformats.org/package/2006/relationships"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8.xml"/></Relationships>
</file>

<file path=ppt/slideMasters/_rels/slideMaster9.xml.rels><?xml version="1.0" encoding="UTF-8" standalone="yes"?>
<Relationships xmlns="http://schemas.openxmlformats.org/package/2006/relationships"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8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2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0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2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3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3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3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3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3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3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3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3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3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3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40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4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4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4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4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4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4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4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48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4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50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5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5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6256000" cy="9144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6256000" cy="9144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6256000" cy="9144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6256000" cy="9144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6256000" cy="9144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6256000" cy="9144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6256000" cy="9144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6256000" cy="9144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6256000" cy="9144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6256000" cy="9144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6256000" cy="9144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6256000" cy="9144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6256000" cy="9144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6256000" cy="9144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6256000" cy="9144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6256000" cy="9144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6256000" cy="9144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6256000" cy="9144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6256000" cy="9144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6256000" cy="9144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6256000" cy="9144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6256000" cy="9144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6256000" cy="9144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6256000" cy="9144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6256000" cy="9144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6256000" cy="9144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6256000" cy="9144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6256000" cy="9144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6256000" cy="9144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6256000" cy="9144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6256000" cy="9144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6256000" cy="9144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6256000" cy="9144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6256000" cy="9144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6256000" cy="9144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6256000" cy="9144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6256000" cy="9144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6256000" cy="9144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6256000" cy="9144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6256000" cy="9144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6256000" cy="9144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6256000" cy="9144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6256000" cy="9144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6256000" cy="9144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6256000" cy="9144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6256000" cy="9144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6256000" cy="9144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6256000" cy="9144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6256000" cy="9144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6256000" cy="9144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6256000" cy="9144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6256000" cy="9144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NET" val="4.0.30319.42000"/>
  <p:tag name="AS_OS" val="Microsoft Windows NT 6.2.9200.0"/>
  <p:tag name="AS_RELEASE_DATE" val="2019.01.14"/>
  <p:tag name="AS_TITLE" val="Aspose.Slides for .NET 2.0"/>
  <p:tag name="AS_VERSION" val="19.1"/>
</p:tagLst>
</file>

<file path=ppt/theme/theme1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2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3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4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5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6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7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8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9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0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1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2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3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4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5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6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7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8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9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0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1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2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3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4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5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6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7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8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9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0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1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2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3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4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5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6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7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8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9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0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1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2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Office PowerPoint</Application>
  <PresentationFormat>自定义</PresentationFormat>
  <Paragraphs>0</Paragraphs>
  <Slides>52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52</vt:i4>
      </vt:variant>
      <vt:variant>
        <vt:lpstr>幻灯片标题</vt:lpstr>
      </vt:variant>
      <vt:variant>
        <vt:i4>52</vt:i4>
      </vt:variant>
    </vt:vector>
  </HeadingPairs>
  <TitlesOfParts>
    <vt:vector size="104" baseType="lpstr"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PowerPoint</dc:title>
  <dc:creator>dell</dc:creator>
  <cp:lastModifiedBy>admin</cp:lastModifiedBy>
  <cp:revision>2</cp:revision>
  <dcterms:modified xsi:type="dcterms:W3CDTF">2020-09-23T16:49:17Z</dcterms:modified>
</cp:coreProperties>
</file>